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89B0E-1E43-CF52-CB80-464A6E87A9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99D4B5-788C-E8EF-C1E0-876B55B38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6B244B-A04C-FBC4-6A87-27F743471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787B7-D484-F6D2-5192-9667C46D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8C787-52AF-0557-48FE-76CF9C7CA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750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16AC6-2F68-CD6D-C1B1-3FC37C93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4E962-7D8E-E8BD-3FDA-2AEB04D59A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CF489-3892-8051-4639-4E0E5C723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E098F-8C5D-32ED-ECB3-46B16C57B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D018-CD1B-BA82-FCB8-3F607861B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9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38F1E7-3B24-E2B9-0688-B6408658FB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F0D46-7E68-0913-5CF8-AF0A7CB71C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5D6A7-9B7B-90C5-B081-8E39E9818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A8317-613C-7C77-6D75-9A5345111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C39B-EF45-B6A0-2234-6412051C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161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0693F-1C1A-A697-E833-4089EC0D5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D9D8D-0C97-972E-A96F-CA7DF8305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AF3DE-748F-BF83-CDBD-A9657D9B3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8B2F8-BCF5-084C-7472-95E805244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53CA0-BF01-7567-BC6C-C31669D7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2260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B0FA1-89F5-BABD-0A30-E6780BE4A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D36BE-CCCE-B12A-DE67-B72BBAAC5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5F99D-174F-2972-ECFF-9C8FD0B06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7FB12-97EC-5FF9-E03A-FC2D30A0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A4DCC-E56F-2A3F-E4CA-586DA3397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7997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89A54-0C5C-9EAC-5F2B-A3598FA88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5425F-9169-1552-B44E-B3B3C24F8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B1DE2A-1FDC-4937-E5C9-4DAEF7D15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8FE63D-41F7-EAA6-F965-7270CF403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16C34-8D7E-C04F-0566-2F2D5D44E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F9C8E-5293-E9BE-D513-545990ABF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725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4E1E0-0BE3-36C2-BFC6-51340960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2FDEC-35BF-2B99-C89C-232C3DFF7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ADC27-7D84-B411-5234-AEFFA1C576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A16C7A-C50D-C14F-D2BA-591BDF01A3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F11990-0425-2D78-F9F3-825F02D1DE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CE3D5-2735-5FA8-795B-4EA899C5B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60BCB-6F4E-A549-F6CC-7DAED4762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D5F63D-FA81-373C-A1C5-4A3A31AA4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8411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06891-81E5-D07D-25C6-22619E4DF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3C7622-8BF3-4B94-08F5-3A47B8D7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0016E-2172-45EA-ACAF-241CC73F6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EDAF6B-EF45-C308-DADF-717E0EC53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4631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F06BE2-3F8A-B226-125D-1E8545FB3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E3BB86-5520-EA70-0C57-BEEB0B91F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7DC234-23A3-89D7-878B-D4365D36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5601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C4798-5308-D98B-EFBC-64DF98DA0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6B784-66BA-6200-C4A0-67CCFBA95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3443E-8DB9-9ADC-1298-D6604F86D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7D299F-A3EE-D116-624F-8B9C94FB1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214E6A-D7F9-4DA1-4951-6E1CDF2EE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A0B32-3FA4-22BC-5E89-DB4C430F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4935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868E-DFDE-E4B0-882D-4A04759C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C55022-0B05-2EE5-6A85-256754365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E7413-2A71-D9E1-7213-674440FF3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B9ECB-9134-293A-D1F3-3EBF4EE38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31CED-7656-D6E5-DD51-758076EA7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7C8B7-5C03-6EDF-003F-0D41A099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682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1419B2-2F00-6330-DF0B-DAB6439F6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891C0-FB1A-9B99-2336-6663D82D8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2137C-4F5C-D44A-5F46-767501808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A7724-719A-4EFD-A47D-7D75F59D900B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1C2DF-6D0B-2A85-C175-23B70FA670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AE5A0-11BC-4C9F-D1C7-B1631B3CEF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50413E-CCF7-4D2D-9630-B20B5847527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267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38F11F-3EF4-F6FE-5101-5AD37F026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367" y="3272776"/>
            <a:ext cx="2827265" cy="3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88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L.</dc:creator>
  <cp:lastModifiedBy>Sandra L.</cp:lastModifiedBy>
  <cp:revision>1</cp:revision>
  <dcterms:created xsi:type="dcterms:W3CDTF">2026-06-30T17:50:41Z</dcterms:created>
  <dcterms:modified xsi:type="dcterms:W3CDTF">2026-06-30T17:51:25Z</dcterms:modified>
</cp:coreProperties>
</file>