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EBE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459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654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4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23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3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39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20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5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196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306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71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2B93-10D0-4EDB-B98F-A9D52B63A126}" type="datetimeFigureOut">
              <a:rPr lang="en-CA" smtClean="0"/>
              <a:t>11/11/17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0340-0503-4511-9A28-6A3CAECD49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924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" y="906954"/>
            <a:ext cx="9144000" cy="5107781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133600" y="2743200"/>
            <a:ext cx="914400" cy="381000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ounded Rectangle 9"/>
          <p:cNvSpPr/>
          <p:nvPr/>
        </p:nvSpPr>
        <p:spPr>
          <a:xfrm>
            <a:off x="6172200" y="4038600"/>
            <a:ext cx="1143000" cy="304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ounded Rectangle 10"/>
          <p:cNvSpPr/>
          <p:nvPr/>
        </p:nvSpPr>
        <p:spPr>
          <a:xfrm>
            <a:off x="6096000" y="3429000"/>
            <a:ext cx="1524000" cy="418248"/>
          </a:xfrm>
          <a:prstGeom prst="roundRect">
            <a:avLst>
              <a:gd name="adj" fmla="val 29553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3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Brown</dc:creator>
  <cp:lastModifiedBy>Susan Brown</cp:lastModifiedBy>
  <cp:revision>3</cp:revision>
  <dcterms:created xsi:type="dcterms:W3CDTF">2017-11-11T22:34:47Z</dcterms:created>
  <dcterms:modified xsi:type="dcterms:W3CDTF">2017-11-12T06:00:07Z</dcterms:modified>
</cp:coreProperties>
</file>